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8" r:id="rId3"/>
    <p:sldId id="263" r:id="rId4"/>
    <p:sldId id="260" r:id="rId5"/>
    <p:sldId id="261" r:id="rId6"/>
    <p:sldId id="270" r:id="rId7"/>
    <p:sldId id="266" r:id="rId8"/>
    <p:sldId id="264" r:id="rId9"/>
    <p:sldId id="276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ADD9FF"/>
    <a:srgbClr val="5875BF"/>
    <a:srgbClr val="977DD1"/>
    <a:srgbClr val="9D78D0"/>
    <a:srgbClr val="7793D3"/>
    <a:srgbClr val="A871CF"/>
    <a:srgbClr val="5975BF"/>
    <a:srgbClr val="A473CF"/>
    <a:srgbClr val="59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A156-B80B-4586-9741-11D7CA0C330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77AA0-9117-4C91-8FA6-4830C2008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7AA0-9117-4C91-8FA6-4830C20083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7AA0-9117-4C91-8FA6-4830C20083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7AA0-9117-4C91-8FA6-4830C20083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5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0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97F2-D22F-444E-AE58-1E82D0DBB1C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9059-363C-4BCC-89AF-6F4175BBA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5;p13"/>
          <p:cNvSpPr txBox="1"/>
          <p:nvPr/>
        </p:nvSpPr>
        <p:spPr>
          <a:xfrm>
            <a:off x="1800006" y="2666607"/>
            <a:ext cx="5333966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автоматики и электрометрии Сибирского отделения Российской академии наук (ИАиЭ СО РАН)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56;p13"/>
          <p:cNvSpPr txBox="1"/>
          <p:nvPr/>
        </p:nvSpPr>
        <p:spPr>
          <a:xfrm>
            <a:off x="1800005" y="1815981"/>
            <a:ext cx="581175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Федеральное государственное бюджетное учреждение науки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1806224" y="3979910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Место для названия доклада/темы выступления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772" y="3304175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8837" y="1614099"/>
            <a:ext cx="3803434" cy="3749485"/>
          </a:xfrm>
          <a:prstGeom prst="roundRect">
            <a:avLst/>
          </a:prstGeom>
          <a:noFill/>
          <a:ln w="38100">
            <a:solidFill>
              <a:srgbClr val="5875B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Google Shape;57;p13"/>
          <p:cNvSpPr txBox="1"/>
          <p:nvPr/>
        </p:nvSpPr>
        <p:spPr>
          <a:xfrm>
            <a:off x="1800005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400" b="1" kern="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672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9/10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61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55;p13"/>
          <p:cNvSpPr txBox="1"/>
          <p:nvPr/>
        </p:nvSpPr>
        <p:spPr>
          <a:xfrm>
            <a:off x="1800006" y="2666607"/>
            <a:ext cx="5333966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автоматики и электрометрии Сибирского отделения Российской академии наук (ИАиЭ СО РАН)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56;p13"/>
          <p:cNvSpPr txBox="1"/>
          <p:nvPr/>
        </p:nvSpPr>
        <p:spPr>
          <a:xfrm>
            <a:off x="1800005" y="1815981"/>
            <a:ext cx="581175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Федеральное государственное бюджетное учреждение науки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1806224" y="3979910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Место для названия доклада/темы выступления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57;p13"/>
          <p:cNvSpPr txBox="1"/>
          <p:nvPr/>
        </p:nvSpPr>
        <p:spPr>
          <a:xfrm>
            <a:off x="1800005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400" b="1" kern="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567" y="1217912"/>
            <a:ext cx="4242766" cy="44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82350" y="1049370"/>
            <a:ext cx="884953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Google Shape;63;p14"/>
          <p:cNvSpPr txBox="1"/>
          <p:nvPr/>
        </p:nvSpPr>
        <p:spPr>
          <a:xfrm>
            <a:off x="2560320" y="1172621"/>
            <a:ext cx="848868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Основной текст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53375" y="2403978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53375" y="3410160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53375" y="4416342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53375" y="5422524"/>
            <a:ext cx="6502570" cy="7274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269196" y="2516672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269196" y="4529036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269196" y="5535218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269196" y="3518855"/>
            <a:ext cx="1981200" cy="502014"/>
          </a:xfrm>
          <a:prstGeom prst="rightArrow">
            <a:avLst/>
          </a:prstGeom>
          <a:noFill/>
          <a:ln w="28575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63;p14"/>
          <p:cNvSpPr txBox="1"/>
          <p:nvPr/>
        </p:nvSpPr>
        <p:spPr>
          <a:xfrm>
            <a:off x="3703320" y="2514147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1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63;p14"/>
          <p:cNvSpPr txBox="1"/>
          <p:nvPr/>
        </p:nvSpPr>
        <p:spPr>
          <a:xfrm>
            <a:off x="3703320" y="3539969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3;p14"/>
          <p:cNvSpPr txBox="1"/>
          <p:nvPr/>
        </p:nvSpPr>
        <p:spPr>
          <a:xfrm>
            <a:off x="3703320" y="4555102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3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63;p14"/>
          <p:cNvSpPr txBox="1"/>
          <p:nvPr/>
        </p:nvSpPr>
        <p:spPr>
          <a:xfrm>
            <a:off x="3703320" y="5588945"/>
            <a:ext cx="615696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Текст 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60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8837" y="1614099"/>
            <a:ext cx="3803434" cy="37494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74772" y="3304175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6412" y="1680696"/>
            <a:ext cx="4606818" cy="45414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7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35295" y="3831664"/>
            <a:ext cx="2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3221" y="2341782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Место для текста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497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729" y="2798155"/>
            <a:ext cx="2793838" cy="6003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6/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Google Shape;63;p14"/>
          <p:cNvSpPr txBox="1"/>
          <p:nvPr/>
        </p:nvSpPr>
        <p:spPr>
          <a:xfrm>
            <a:off x="-1" y="198009"/>
            <a:ext cx="1219200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 слайда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99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729" y="2798155"/>
            <a:ext cx="2793838" cy="6003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Google Shape;63;p14"/>
          <p:cNvSpPr txBox="1"/>
          <p:nvPr/>
        </p:nvSpPr>
        <p:spPr>
          <a:xfrm>
            <a:off x="109729" y="2806726"/>
            <a:ext cx="278892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sz="28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008" y="3947161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Место для выводов: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-</a:t>
            </a:r>
          </a:p>
          <a:p>
            <a:r>
              <a:rPr lang="ru-RU" sz="2400" b="1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3008" y="576653"/>
            <a:ext cx="671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Место для выводов: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21" y="63105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7/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9990874" y="-492261"/>
            <a:ext cx="2509485" cy="7962206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27000">
                <a:srgbClr val="3D77BA"/>
              </a:gs>
              <a:gs pos="59000">
                <a:srgbClr val="59A7D6"/>
              </a:gs>
              <a:gs pos="75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Google Shape;55;p13"/>
          <p:cNvSpPr txBox="1"/>
          <p:nvPr/>
        </p:nvSpPr>
        <p:spPr>
          <a:xfrm>
            <a:off x="1800006" y="2666607"/>
            <a:ext cx="5333966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000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автоматики и электрометрии Сибирского отделения Российской академии наук (ИАиЭ СО РАН)</a:t>
            </a:r>
            <a:endParaRPr sz="24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56;p13"/>
          <p:cNvSpPr txBox="1"/>
          <p:nvPr/>
        </p:nvSpPr>
        <p:spPr>
          <a:xfrm>
            <a:off x="1800005" y="1815981"/>
            <a:ext cx="5811757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kern="0" dirty="0">
                <a:solidFill>
                  <a:srgbClr val="153068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Федеральное государственное бюджетное учреждение науки</a:t>
            </a:r>
            <a:endParaRPr sz="20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/>
          <p:cNvSpPr txBox="1"/>
          <p:nvPr/>
        </p:nvSpPr>
        <p:spPr>
          <a:xfrm>
            <a:off x="1806224" y="3979910"/>
            <a:ext cx="60645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800" b="1" kern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Место для названия доклада/темы выступления</a:t>
            </a:r>
            <a:endParaRPr sz="28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57;p13"/>
          <p:cNvSpPr txBox="1"/>
          <p:nvPr/>
        </p:nvSpPr>
        <p:spPr>
          <a:xfrm>
            <a:off x="1800005" y="5363584"/>
            <a:ext cx="606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2400" b="1" kern="0" dirty="0" smtClean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2400" b="1" kern="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498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158</Words>
  <Application>Microsoft Office PowerPoint</Application>
  <PresentationFormat>Широкоэкранный</PresentationFormat>
  <Paragraphs>55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Донцова Екатерина Игоревна</cp:lastModifiedBy>
  <cp:revision>35</cp:revision>
  <dcterms:created xsi:type="dcterms:W3CDTF">2023-10-19T09:34:02Z</dcterms:created>
  <dcterms:modified xsi:type="dcterms:W3CDTF">2023-11-09T05:34:33Z</dcterms:modified>
</cp:coreProperties>
</file>